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5" r:id="rId3"/>
    <p:sldId id="279" r:id="rId4"/>
    <p:sldId id="270" r:id="rId5"/>
    <p:sldId id="280" r:id="rId6"/>
    <p:sldId id="285" r:id="rId7"/>
    <p:sldId id="281" r:id="rId8"/>
    <p:sldId id="282" r:id="rId9"/>
    <p:sldId id="283" r:id="rId10"/>
    <p:sldId id="284" r:id="rId11"/>
    <p:sldId id="286" r:id="rId12"/>
    <p:sldId id="271" r:id="rId13"/>
    <p:sldId id="267" r:id="rId14"/>
    <p:sldId id="278" r:id="rId15"/>
    <p:sldId id="276" r:id="rId16"/>
    <p:sldId id="273" r:id="rId17"/>
    <p:sldId id="274" r:id="rId18"/>
    <p:sldId id="275" r:id="rId19"/>
  </p:sldIdLst>
  <p:sldSz cx="9144000" cy="6858000" type="screen4x3"/>
  <p:notesSz cx="6797675" cy="9926638"/>
  <p:custDataLst>
    <p:tags r:id="rId22"/>
  </p:custDataLst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1pPr>
    <a:lvl2pPr marL="41116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2pPr>
    <a:lvl3pPr marL="82232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3pPr>
    <a:lvl4pPr marL="123348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4pPr>
    <a:lvl5pPr marL="1644640" algn="r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charset="0"/>
        <a:ea typeface="+mn-ea"/>
        <a:cs typeface="+mn-cs"/>
      </a:defRPr>
    </a:lvl5pPr>
    <a:lvl6pPr marL="205580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6pPr>
    <a:lvl7pPr marL="246696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7pPr>
    <a:lvl8pPr marL="287812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8pPr>
    <a:lvl9pPr marL="3289280" algn="l" defTabSz="822320" rtl="0" eaLnBrk="1" latinLnBrk="0" hangingPunct="1">
      <a:defRPr sz="29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DDB2A33-09E6-43CF-95B3-9C7F8C1265D1}">
          <p14:sldIdLst>
            <p14:sldId id="258"/>
            <p14:sldId id="265"/>
            <p14:sldId id="279"/>
            <p14:sldId id="270"/>
            <p14:sldId id="280"/>
            <p14:sldId id="285"/>
            <p14:sldId id="281"/>
            <p14:sldId id="282"/>
            <p14:sldId id="283"/>
            <p14:sldId id="284"/>
            <p14:sldId id="286"/>
            <p14:sldId id="271"/>
            <p14:sldId id="267"/>
            <p14:sldId id="278"/>
            <p14:sldId id="276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0" pos="748" userDrawn="1">
          <p15:clr>
            <a:srgbClr val="A4A3A4"/>
          </p15:clr>
        </p15:guide>
        <p15:guide id="11" pos="2680">
          <p15:clr>
            <a:srgbClr val="A4A3A4"/>
          </p15:clr>
        </p15:guide>
        <p15:guide id="12" orient="horz" pos="867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4" orient="horz" pos="392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D66E"/>
    <a:srgbClr val="00639F"/>
    <a:srgbClr val="7DABDA"/>
    <a:srgbClr val="439ACB"/>
    <a:srgbClr val="577180"/>
    <a:srgbClr val="64727D"/>
    <a:srgbClr val="E0F188"/>
    <a:srgbClr val="4589BF"/>
    <a:srgbClr val="3D7BB1"/>
    <a:srgbClr val="54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136" autoAdjust="0"/>
    <p:restoredTop sz="93548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1674" y="-90"/>
      </p:cViewPr>
      <p:guideLst>
        <p:guide orient="horz" pos="867"/>
        <p:guide orient="horz" pos="3929"/>
        <p:guide pos="748"/>
        <p:guide pos="2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2"/>
            <a:ext cx="2946400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56EC9ED9-561F-485F-9596-A85F7CF77D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8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5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9412" cy="5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4063"/>
            <a:ext cx="494188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40" y="4685552"/>
            <a:ext cx="4992687" cy="44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7290"/>
            <a:ext cx="2919413" cy="4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7290"/>
            <a:ext cx="2919412" cy="4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77066DD-0508-43CE-A987-5A0EB47AD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5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1116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2232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3348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64464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05580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696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812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928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18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4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Systematisierung</a:t>
            </a:r>
            <a:r>
              <a:rPr lang="de-DE" baseline="0" dirty="0" smtClean="0"/>
              <a:t> von Stärken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58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14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15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54063"/>
            <a:ext cx="4941887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066DD-0508-43CE-A987-5A0EB47AD15E}" type="slidenum">
              <a:rPr lang="de-DE" smtClean="0">
                <a:solidFill>
                  <a:srgbClr val="1F497D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8" y="475665"/>
            <a:ext cx="2409370" cy="36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423"/>
            <a:ext cx="7668784" cy="568758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92" y="367665"/>
            <a:ext cx="39042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71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78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3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" y="1170423"/>
            <a:ext cx="7668784" cy="5687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8" y="475666"/>
            <a:ext cx="2409370" cy="3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92" y="367666"/>
            <a:ext cx="390429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833515" y="-270579"/>
            <a:ext cx="416354" cy="33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777672"/>
            <a:ext cx="6379435" cy="623843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51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1094" userDrawn="1">
          <p15:clr>
            <a:srgbClr val="FBAE40"/>
          </p15:clr>
        </p15:guide>
        <p15:guide id="3" pos="3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833515" y="-270579"/>
            <a:ext cx="416354" cy="33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7199" y="762924"/>
            <a:ext cx="6379435" cy="45912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4591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1094" userDrawn="1">
          <p15:clr>
            <a:srgbClr val="FBAE40"/>
          </p15:clr>
        </p15:guide>
        <p15:guide id="3" pos="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7210427" cy="4151321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rgbClr val="00639F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rgbClr val="00639F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rgbClr val="00639F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rgbClr val="00639F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199" y="762924"/>
            <a:ext cx="6379435" cy="45912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 smtClean="0">
                <a:solidFill>
                  <a:srgbClr val="0063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1627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orient="horz" pos="1094">
          <p15:clr>
            <a:srgbClr val="FBAE40"/>
          </p15:clr>
        </p15:guide>
        <p15:guide id="3" pos="3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05" y="6228893"/>
            <a:ext cx="237164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" y="6120893"/>
            <a:ext cx="3895078" cy="46800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-471484" y="1264249"/>
            <a:ext cx="9965862" cy="0"/>
          </a:xfrm>
          <a:prstGeom prst="line">
            <a:avLst/>
          </a:prstGeom>
          <a:ln w="12700">
            <a:solidFill>
              <a:srgbClr val="006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309155" y="6024785"/>
            <a:ext cx="8525691" cy="0"/>
          </a:xfrm>
          <a:prstGeom prst="line">
            <a:avLst/>
          </a:prstGeom>
          <a:ln w="12700">
            <a:solidFill>
              <a:srgbClr val="006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16" y="68513"/>
            <a:ext cx="1989562" cy="181384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7" r:id="rId2"/>
    <p:sldLayoutId id="2147483926" r:id="rId3"/>
    <p:sldLayoutId id="2147483912" r:id="rId4"/>
    <p:sldLayoutId id="2147483928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5pPr>
      <a:lvl6pPr marL="41116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6pPr>
      <a:lvl7pPr marL="82232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7pPr>
      <a:lvl8pPr marL="123348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8pPr>
      <a:lvl9pPr marL="164464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68135" indent="-256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2790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43906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850220" indent="-2055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26138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4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370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86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4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580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69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1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04" userDrawn="1">
          <p15:clr>
            <a:srgbClr val="F26B43"/>
          </p15:clr>
        </p15:guide>
        <p15:guide id="2" pos="4830" userDrawn="1">
          <p15:clr>
            <a:srgbClr val="F26B43"/>
          </p15:clr>
        </p15:guide>
        <p15:guide id="3" orient="horz" pos="2260" userDrawn="1">
          <p15:clr>
            <a:srgbClr val="F26B43"/>
          </p15:clr>
        </p15:guide>
        <p15:guide id="4" pos="2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trin.klinger@bbw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460841"/>
            <a:ext cx="6240889" cy="4356603"/>
          </a:xfr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Soziale Stärken: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Einfühlungsvermögen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Hilfsbereitschaft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Teamfähigkeit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Tolerant sein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Respektvoll sein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Kritikfähigkeit bzw. Feedbackfähigkeit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Kommunikationsfähigkeit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99919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5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215746" cy="415132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FFC000"/>
                </a:solidFill>
              </a:rPr>
              <a:t>Kreativität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639F"/>
                </a:solidFill>
              </a:rPr>
              <a:t>Problemlösefähigkeit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FF0000"/>
                </a:solidFill>
              </a:rPr>
              <a:t>Teamfähigkeit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2800" b="1" dirty="0" smtClean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FF0000"/>
                </a:solidFill>
              </a:rPr>
              <a:t>Kommunikationsfähigkeit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Zukunftsstärken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1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215746" cy="415132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Was machst du gerne in deiner Freizeit?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Wofür strengst du dich besonders an?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Welche Aufgaben übernimmst du gerne?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Was sind deine Lieblingsfächer?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Bei welchen Tätigkeiten vergisst du die Zeit?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Bei was fragen dich andere um Rat?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Welchen Berufswunsch hattest du als Kind?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Stärken-Einsatzmöglichkeiten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 anchor="ctr" anchorCtr="0"/>
          <a:lstStyle/>
          <a:p>
            <a:pPr algn="ctr"/>
            <a:r>
              <a:rPr lang="de-DE" sz="2800" b="1" dirty="0" smtClean="0">
                <a:solidFill>
                  <a:srgbClr val="00639F"/>
                </a:solidFill>
              </a:rPr>
              <a:t>Wer gut ist im […], kann auch?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722256"/>
            <a:ext cx="6379435" cy="623843"/>
          </a:xfrm>
        </p:spPr>
        <p:txBody>
          <a:bodyPr/>
          <a:lstStyle/>
          <a:p>
            <a:r>
              <a:rPr lang="de-DE" dirty="0" smtClean="0"/>
              <a:t>Stärken-Übung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7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736731"/>
            <a:ext cx="8031019" cy="4151321"/>
          </a:xfrm>
        </p:spPr>
        <p:txBody>
          <a:bodyPr/>
          <a:lstStyle/>
          <a:p>
            <a:r>
              <a:rPr lang="de-DE" sz="2800" b="1" dirty="0" smtClean="0">
                <a:solidFill>
                  <a:srgbClr val="00639F"/>
                </a:solidFill>
              </a:rPr>
              <a:t>Wer gut ist im Volleyball ist, kann auch?</a:t>
            </a:r>
          </a:p>
          <a:p>
            <a:pPr>
              <a:spcBef>
                <a:spcPts val="0"/>
              </a:spcBef>
            </a:pPr>
            <a:endParaRPr lang="de-DE" sz="1800" b="1" dirty="0">
              <a:solidFill>
                <a:srgbClr val="00639F"/>
              </a:solidFill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ist teamfähig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hat Ausdauer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ehrgeizig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pünktlich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i</a:t>
            </a:r>
            <a:r>
              <a:rPr lang="de-DE" sz="2800" dirty="0" smtClean="0">
                <a:solidFill>
                  <a:srgbClr val="00639F"/>
                </a:solidFill>
              </a:rPr>
              <a:t>st konzentriert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h</a:t>
            </a:r>
            <a:r>
              <a:rPr lang="de-DE" sz="2800" dirty="0" smtClean="0">
                <a:solidFill>
                  <a:srgbClr val="00639F"/>
                </a:solidFill>
              </a:rPr>
              <a:t>andelt verantwortungsvoll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Stärken-Übung: 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2509" y="1528913"/>
            <a:ext cx="8520546" cy="4151321"/>
          </a:xfrm>
        </p:spPr>
        <p:txBody>
          <a:bodyPr/>
          <a:lstStyle/>
          <a:p>
            <a:r>
              <a:rPr lang="de-DE" sz="2800" dirty="0" smtClean="0">
                <a:solidFill>
                  <a:srgbClr val="00639F"/>
                </a:solidFill>
              </a:rPr>
              <a:t>Plane Tätigkeiten und Aktivitäten,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die dir Spaß machen,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die für dich und deinen Freundes- und Bekanntenkreis Sinn machen und Freude bereiten,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und bei denen du deine Stärken gut einsetzen und ausprobieren kannst. </a:t>
            </a:r>
          </a:p>
          <a:p>
            <a:endParaRPr lang="de-DE" sz="2800" dirty="0">
              <a:solidFill>
                <a:srgbClr val="00639F"/>
              </a:solidFill>
            </a:endParaRPr>
          </a:p>
          <a:p>
            <a:r>
              <a:rPr lang="de-DE" sz="2800" dirty="0" smtClean="0">
                <a:solidFill>
                  <a:srgbClr val="00639F"/>
                </a:solidFill>
              </a:rPr>
              <a:t>z.B. bei Schulaktivitäten, im Verein, bei Familie und Freunden…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6254" y="777672"/>
            <a:ext cx="6379435" cy="623843"/>
          </a:xfrm>
        </p:spPr>
        <p:txBody>
          <a:bodyPr/>
          <a:lstStyle/>
          <a:p>
            <a:r>
              <a:rPr lang="de-DE" dirty="0" smtClean="0"/>
              <a:t>Stärken in der Erprobung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4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819564"/>
            <a:ext cx="8188037" cy="4068488"/>
          </a:xfrm>
        </p:spPr>
        <p:txBody>
          <a:bodyPr anchor="ctr" anchorCtr="0"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Übernimm Verantwortung für Deine Berufswahl.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Informiere dich über verschiedene Berufe.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639F"/>
                </a:solidFill>
              </a:rPr>
              <a:t>Lass dich beraten.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Probiere dich in verschiedenen Berufen aus.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639F"/>
                </a:solidFill>
              </a:rPr>
              <a:t>Triff eine Entscheidung, die zu dir und deinen Stärken passt und zu der du stehst.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7091"/>
            <a:ext cx="6379435" cy="1050534"/>
          </a:xfrm>
        </p:spPr>
        <p:txBody>
          <a:bodyPr/>
          <a:lstStyle/>
          <a:p>
            <a:r>
              <a:rPr lang="de-DE" dirty="0"/>
              <a:t>Wie geht es weiter bei der </a:t>
            </a:r>
            <a:br>
              <a:rPr lang="de-DE" dirty="0"/>
            </a:br>
            <a:r>
              <a:rPr lang="de-DE" dirty="0"/>
              <a:t>Berufswahl?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199" y="1959262"/>
            <a:ext cx="7210427" cy="392879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www.arbeitsagentur.de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www.sprungbrett-bayern.de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www.sprungbrett-intowork.de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www.schulewirtschaft-bayern.de</a:t>
            </a:r>
            <a:endParaRPr lang="de-DE" dirty="0">
              <a:solidFill>
                <a:srgbClr val="00639F"/>
              </a:solidFill>
            </a:endParaRP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www.tezba.de</a:t>
            </a:r>
          </a:p>
          <a:p>
            <a:pPr>
              <a:spcBef>
                <a:spcPts val="1800"/>
              </a:spcBef>
            </a:pPr>
            <a:r>
              <a:rPr lang="de-DE" dirty="0" smtClean="0">
                <a:solidFill>
                  <a:srgbClr val="00639F"/>
                </a:solidFill>
              </a:rPr>
              <a:t>www.ausbildungsoffensive-bayern.de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kann dir weiterhelfen?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91" y="1959262"/>
            <a:ext cx="4435187" cy="295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800" b="1" dirty="0" smtClean="0">
              <a:solidFill>
                <a:srgbClr val="00639F"/>
              </a:solidFill>
            </a:endParaRPr>
          </a:p>
          <a:p>
            <a:r>
              <a:rPr lang="de-DE" sz="2800" b="1" dirty="0" smtClean="0">
                <a:solidFill>
                  <a:srgbClr val="00639F"/>
                </a:solidFill>
              </a:rPr>
              <a:t>Katrin Klinger</a:t>
            </a:r>
          </a:p>
          <a:p>
            <a:r>
              <a:rPr lang="de-DE" sz="2800" dirty="0">
                <a:solidFill>
                  <a:srgbClr val="00639F"/>
                </a:solidFill>
                <a:hlinkClick r:id="rId3"/>
              </a:rPr>
              <a:t>k</a:t>
            </a:r>
            <a:r>
              <a:rPr lang="de-DE" sz="2800" dirty="0" smtClean="0">
                <a:solidFill>
                  <a:srgbClr val="00639F"/>
                </a:solidFill>
                <a:hlinkClick r:id="rId3"/>
              </a:rPr>
              <a:t>atrin.klinger@bbw.de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sz="2800" b="1" dirty="0">
                <a:solidFill>
                  <a:srgbClr val="00639F"/>
                </a:solidFill>
              </a:rPr>
              <a:t>Viel </a:t>
            </a:r>
            <a:r>
              <a:rPr lang="de-DE" sz="2800" b="1" dirty="0" smtClean="0">
                <a:solidFill>
                  <a:srgbClr val="00639F"/>
                </a:solidFill>
              </a:rPr>
              <a:t>Erfolg für Euren Lebensweg!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lang="de-DE" sz="3200" b="1" dirty="0" smtClean="0">
              <a:solidFill>
                <a:srgbClr val="00639F"/>
              </a:solidFill>
            </a:endParaRPr>
          </a:p>
          <a:p>
            <a:pPr lvl="0">
              <a:spcBef>
                <a:spcPts val="0"/>
              </a:spcBef>
            </a:pPr>
            <a:endParaRPr lang="de-DE" sz="2000" b="1" dirty="0" smtClean="0">
              <a:solidFill>
                <a:srgbClr val="00639F"/>
              </a:solidFill>
            </a:endParaRPr>
          </a:p>
          <a:p>
            <a:pPr lvl="0"/>
            <a:r>
              <a:rPr lang="de-DE" sz="3200" b="1" dirty="0" smtClean="0">
                <a:solidFill>
                  <a:srgbClr val="00639F"/>
                </a:solidFill>
              </a:rPr>
              <a:t>Workshop</a:t>
            </a:r>
          </a:p>
          <a:p>
            <a:pPr lvl="0"/>
            <a:r>
              <a:rPr lang="de-DE" sz="3200" b="1" dirty="0" smtClean="0">
                <a:solidFill>
                  <a:srgbClr val="00639F"/>
                </a:solidFill>
              </a:rPr>
              <a:t>Stärken </a:t>
            </a:r>
            <a:r>
              <a:rPr lang="de-DE" sz="3200" b="1" dirty="0" err="1" smtClean="0">
                <a:solidFill>
                  <a:srgbClr val="00639F"/>
                </a:solidFill>
              </a:rPr>
              <a:t>stärken</a:t>
            </a:r>
            <a:r>
              <a:rPr lang="de-DE" sz="3200" b="1" dirty="0" smtClean="0">
                <a:solidFill>
                  <a:srgbClr val="00639F"/>
                </a:solidFill>
              </a:rPr>
              <a:t>! </a:t>
            </a:r>
          </a:p>
          <a:p>
            <a:pPr lvl="0"/>
            <a:r>
              <a:rPr lang="de-DE" sz="2800" b="1" dirty="0" smtClean="0">
                <a:solidFill>
                  <a:srgbClr val="00639F"/>
                </a:solidFill>
              </a:rPr>
              <a:t/>
            </a:r>
            <a:br>
              <a:rPr lang="de-DE" sz="2800" b="1" dirty="0" smtClean="0">
                <a:solidFill>
                  <a:srgbClr val="00639F"/>
                </a:solidFill>
              </a:rPr>
            </a:br>
            <a:endParaRPr lang="de-DE" sz="2800" b="1" dirty="0" smtClean="0">
              <a:solidFill>
                <a:srgbClr val="00639F"/>
              </a:solidFill>
            </a:endParaRPr>
          </a:p>
          <a:p>
            <a:pPr lvl="0"/>
            <a:r>
              <a:rPr lang="de-DE" sz="2800" b="1" dirty="0" smtClean="0">
                <a:solidFill>
                  <a:srgbClr val="00639F"/>
                </a:solidFill>
              </a:rPr>
              <a:t>Katrin Klinger</a:t>
            </a:r>
          </a:p>
          <a:p>
            <a:pPr lvl="0"/>
            <a:r>
              <a:rPr lang="de-DE" sz="2400" dirty="0"/>
              <a:t>Stellv. Leitung </a:t>
            </a:r>
            <a:r>
              <a:rPr lang="de-DE" sz="2400" dirty="0" smtClean="0"/>
              <a:t>SCHULEWIRTSCHAFT-Team im Bildungswerk der Bayerischen Wirtschaft e. V. </a:t>
            </a:r>
            <a:endParaRPr lang="de-DE" sz="2400" dirty="0"/>
          </a:p>
          <a:p>
            <a:endParaRPr lang="de-DE" dirty="0" smtClean="0"/>
          </a:p>
          <a:p>
            <a:endParaRPr lang="de-DE" b="1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3311" y="729671"/>
            <a:ext cx="6379435" cy="529321"/>
          </a:xfrm>
        </p:spPr>
        <p:txBody>
          <a:bodyPr>
            <a:noAutofit/>
          </a:bodyPr>
          <a:lstStyle/>
          <a:p>
            <a:r>
              <a:rPr lang="de-DE" dirty="0"/>
              <a:t>Herzlich </a:t>
            </a:r>
            <a:r>
              <a:rPr lang="de-DE" sz="3600" dirty="0" smtClean="0"/>
              <a:t>willkommen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215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Was ist eine Stärke überhaupt?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Welche Stärken gibt 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639F"/>
                </a:solidFill>
              </a:rPr>
              <a:t>Welche Stärken habe ich?</a:t>
            </a:r>
          </a:p>
          <a:p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Wie </a:t>
            </a:r>
            <a:r>
              <a:rPr lang="de-DE" dirty="0" smtClean="0">
                <a:solidFill>
                  <a:srgbClr val="00639F"/>
                </a:solidFill>
              </a:rPr>
              <a:t>kann </a:t>
            </a:r>
            <a:r>
              <a:rPr lang="de-DE" dirty="0" smtClean="0">
                <a:solidFill>
                  <a:srgbClr val="00639F"/>
                </a:solidFill>
              </a:rPr>
              <a:t>ich </a:t>
            </a:r>
            <a:r>
              <a:rPr lang="de-DE" dirty="0" smtClean="0">
                <a:solidFill>
                  <a:srgbClr val="00639F"/>
                </a:solidFill>
              </a:rPr>
              <a:t>meine Stärken </a:t>
            </a:r>
            <a:r>
              <a:rPr lang="de-DE" dirty="0" smtClean="0">
                <a:solidFill>
                  <a:srgbClr val="00639F"/>
                </a:solidFill>
              </a:rPr>
              <a:t>ausprobieren</a:t>
            </a:r>
            <a:r>
              <a:rPr lang="de-DE" dirty="0" smtClean="0">
                <a:solidFill>
                  <a:srgbClr val="00639F"/>
                </a:solidFill>
              </a:rPr>
              <a:t>?</a:t>
            </a:r>
            <a:endParaRPr lang="de-DE" dirty="0">
              <a:solidFill>
                <a:srgbClr val="00639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639F"/>
                </a:solidFill>
              </a:rPr>
              <a:t>Und wie geht es nun mit der Berufswahl weiter?</a:t>
            </a:r>
            <a:endParaRPr lang="de-DE" dirty="0">
              <a:solidFill>
                <a:srgbClr val="00639F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0359" y="4485922"/>
            <a:ext cx="8203350" cy="1369934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00639F"/>
                </a:solidFill>
              </a:rPr>
              <a:t>Fähigkeiten, die wir von Geburt an können und gerne mögen, die uns interessieren oder die wir im Laufe des Lebens gelernt haben und gerne tun.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Stärken?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4" y="1669343"/>
            <a:ext cx="4283972" cy="271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Stärken kennst du?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4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24371"/>
            <a:ext cx="6379435" cy="623843"/>
          </a:xfrm>
        </p:spPr>
        <p:txBody>
          <a:bodyPr/>
          <a:lstStyle/>
          <a:p>
            <a:r>
              <a:rPr lang="de-DE" dirty="0" smtClean="0"/>
              <a:t>Stärken - Übersicht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6" name="Rechteck 5"/>
          <p:cNvSpPr/>
          <p:nvPr/>
        </p:nvSpPr>
        <p:spPr>
          <a:xfrm>
            <a:off x="1233053" y="1483207"/>
            <a:ext cx="2161311" cy="1890493"/>
          </a:xfrm>
          <a:prstGeom prst="rect">
            <a:avLst/>
          </a:prstGeom>
          <a:solidFill>
            <a:srgbClr val="C3D66E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Fachliche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06982" y="1483208"/>
            <a:ext cx="2161309" cy="1890493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Persönliche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33053" y="3720597"/>
            <a:ext cx="2161311" cy="1890493"/>
          </a:xfrm>
          <a:prstGeom prst="rect">
            <a:avLst/>
          </a:prstGeom>
          <a:solidFill>
            <a:srgbClr val="7DABDA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Methodische Stärken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06981" y="3720597"/>
            <a:ext cx="2161309" cy="1890493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Soziale  Stärken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3343" y="1468583"/>
            <a:ext cx="6379435" cy="4405744"/>
          </a:xfrm>
          <a:solidFill>
            <a:srgbClr val="C3D66E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Fachliche Stärken: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Computerkenntnisse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Räumliches Vorstellungsvermögen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Musikalität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Mehrsprachigkeit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Mathematische Fähigkeiten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Hauswirtschaftliche Fähigkeiten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Technisches Verständnis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51692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711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200" y="1503870"/>
            <a:ext cx="6539346" cy="4231911"/>
          </a:xfrm>
          <a:solidFill>
            <a:srgbClr val="FFC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>
                <a:solidFill>
                  <a:srgbClr val="00639F"/>
                </a:solidFill>
              </a:rPr>
              <a:t> </a:t>
            </a:r>
            <a:r>
              <a:rPr lang="de-DE" sz="2400" b="1" dirty="0" smtClean="0"/>
              <a:t>Stärken, die eure Persönlichkeit betreffen: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Belastbarkeit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Geduld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Flexibilität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Kreativität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Eigenverantwortung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Begeisterungsfähigkeit/Motivation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Humor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644501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94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7200" y="1497594"/>
            <a:ext cx="6345382" cy="4224334"/>
          </a:xfrm>
          <a:solidFill>
            <a:srgbClr val="7DABDA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ts val="800"/>
              </a:spcBef>
            </a:pPr>
            <a:r>
              <a:rPr lang="de-DE" sz="2400" b="1" dirty="0" smtClean="0"/>
              <a:t>Methodenstärken: 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Handwerkliches Geschick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Organisationsfähigkeit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Sorgfalt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Präsentationsfähigkeit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b="1" dirty="0" smtClean="0"/>
              <a:t>Problemlösefähigkeit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Merkfähigkeit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Recherchefähigkeit</a:t>
            </a:r>
          </a:p>
          <a:p>
            <a:pPr marL="342900" indent="-342900">
              <a:spcBef>
                <a:spcPts val="800"/>
              </a:spcBef>
              <a:buFontTx/>
              <a:buChar char="-"/>
            </a:pPr>
            <a:r>
              <a:rPr lang="de-DE" dirty="0" smtClean="0"/>
              <a:t>……</a:t>
            </a:r>
          </a:p>
          <a:p>
            <a:pPr>
              <a:spcBef>
                <a:spcPts val="800"/>
              </a:spcBef>
            </a:pPr>
            <a:endParaRPr lang="de-DE" b="1" dirty="0" smtClean="0">
              <a:solidFill>
                <a:srgbClr val="00639F"/>
              </a:solidFill>
            </a:endParaRPr>
          </a:p>
          <a:p>
            <a:pPr marL="342900" indent="-342900">
              <a:spcBef>
                <a:spcPts val="800"/>
              </a:spcBef>
              <a:buFontTx/>
              <a:buChar char="-"/>
            </a:pPr>
            <a:endParaRPr lang="de-DE" b="1" dirty="0" smtClean="0">
              <a:solidFill>
                <a:srgbClr val="00639F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653" y="720963"/>
            <a:ext cx="6379435" cy="623843"/>
          </a:xfrm>
        </p:spPr>
        <p:txBody>
          <a:bodyPr/>
          <a:lstStyle/>
          <a:p>
            <a:r>
              <a:rPr lang="de-DE" dirty="0"/>
              <a:t>Auswahl an Stärken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5852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StMWI Version 1">
  <a:themeElements>
    <a:clrScheme name="StMWi">
      <a:dk1>
        <a:sysClr val="windowText" lastClr="000000"/>
      </a:dk1>
      <a:lt1>
        <a:sysClr val="window" lastClr="FFFFFF"/>
      </a:lt1>
      <a:dk2>
        <a:srgbClr val="439ACB"/>
      </a:dk2>
      <a:lt2>
        <a:srgbClr val="DEDEDE"/>
      </a:lt2>
      <a:accent1>
        <a:srgbClr val="999999"/>
      </a:accent1>
      <a:accent2>
        <a:srgbClr val="FF9E21"/>
      </a:accent2>
      <a:accent3>
        <a:srgbClr val="1F497D"/>
      </a:accent3>
      <a:accent4>
        <a:srgbClr val="2C5A93"/>
      </a:accent4>
      <a:accent5>
        <a:srgbClr val="2D76D2"/>
      </a:accent5>
      <a:accent6>
        <a:srgbClr val="67A6F7"/>
      </a:accent6>
      <a:hlink>
        <a:srgbClr val="FF9E21"/>
      </a:hlink>
      <a:folHlink>
        <a:srgbClr val="2D76D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382</Words>
  <Application>Microsoft Office PowerPoint</Application>
  <PresentationFormat>Bildschirmpräsentation (4:3)</PresentationFormat>
  <Paragraphs>137</Paragraphs>
  <Slides>18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StMWI Version 1</vt:lpstr>
      <vt:lpstr>PowerPoint-Präsentation</vt:lpstr>
      <vt:lpstr>Herzlich willkommen</vt:lpstr>
      <vt:lpstr>Agenda</vt:lpstr>
      <vt:lpstr>Was sind Stärken? </vt:lpstr>
      <vt:lpstr>Welche Stärken kennst du?</vt:lpstr>
      <vt:lpstr>Stärken - Übersicht  </vt:lpstr>
      <vt:lpstr>Auswahl an Stärken   </vt:lpstr>
      <vt:lpstr>Auswahl an Stärken  </vt:lpstr>
      <vt:lpstr>Auswahl an Stärken  </vt:lpstr>
      <vt:lpstr>Auswahl an Stärken  </vt:lpstr>
      <vt:lpstr>Zukunftsstärken </vt:lpstr>
      <vt:lpstr>Stärken-Einsatzmöglichkeiten</vt:lpstr>
      <vt:lpstr>Stärken-Übung</vt:lpstr>
      <vt:lpstr>Stärken-Übung: Beispiel</vt:lpstr>
      <vt:lpstr>Stärken in der Erprobung</vt:lpstr>
      <vt:lpstr>Wie geht es weiter bei der  Berufswahl?  </vt:lpstr>
      <vt:lpstr>Wer kann dir weiterhelfen?</vt:lpstr>
      <vt:lpstr>Kontakt</vt:lpstr>
    </vt:vector>
  </TitlesOfParts>
  <Company>STMWIVT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Bärbel</dc:creator>
  <cp:lastModifiedBy>Klinger, Katrin</cp:lastModifiedBy>
  <cp:revision>373</cp:revision>
  <cp:lastPrinted>2019-04-16T05:40:02Z</cp:lastPrinted>
  <dcterms:created xsi:type="dcterms:W3CDTF">2005-02-18T07:56:42Z</dcterms:created>
  <dcterms:modified xsi:type="dcterms:W3CDTF">2021-04-29T07:14:55Z</dcterms:modified>
</cp:coreProperties>
</file>